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2192000" cy="6858000"/>
  <p:notesSz cx="6858000" cy="9144000"/>
  <p:embeddedFontLst>
    <p:embeddedFont>
      <p:font typeface="페이북 ExtraBold" panose="00000800000000000000" pitchFamily="2" charset="-127"/>
      <p:bold r:id="rId14"/>
    </p:embeddedFont>
    <p:embeddedFont>
      <p:font typeface="페이북 Medium" panose="00000600000000000000" pitchFamily="2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4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72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0ABB17-9055-141B-3224-80A2FC683F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3B0B3C-D0C0-8E9C-299B-A885E61873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2B2C88-4E8A-ECC8-8A71-9F04FD4DF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B77223C-09F8-4A70-ADB2-61C4A73C2099}" type="datetimeFigureOut">
              <a:rPr lang="ko-KR" altLang="en-US" smtClean="0"/>
              <a:pPr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0F88CF-8381-C49C-38FB-FEADA4A31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F8D275-072B-AB16-952C-83F88129E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F646D94-26E8-4F5E-932F-8BE266FED16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1044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D50EF6-FA9D-5D86-D9B5-E4BBEF46C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D47956-C7AE-F9B6-50B3-BABB455658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FD9D0E-E462-5CA3-F051-A9071D6EF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223C-09F8-4A70-ADB2-61C4A73C2099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D21FFA-C355-8432-B18D-3915B80DD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5757BC-6EA0-5214-EA77-1488F9B9B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46D94-26E8-4F5E-932F-8BE266FED1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382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BE0065-1487-709B-7CCA-6A1808645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9CDF5-23EA-8B28-C6FD-150500933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09377F-9720-82D8-9C9E-3D0A0D07D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223C-09F8-4A70-ADB2-61C4A73C2099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48336C-348F-A59E-87DC-45A8BEE18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834265-F948-DA03-52A1-344584306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46D94-26E8-4F5E-932F-8BE266FED1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14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5D799E-FA2A-2FD0-69D4-6CBF1BAB3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63075-FF90-E7D6-BA07-F3B2F0E1F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3F5FD6-4A67-2594-7FEC-A659F321B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223C-09F8-4A70-ADB2-61C4A73C2099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B9E128-39FF-F5AE-BCEB-E99A932F9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515F27-458B-EE55-4C1F-4519625BD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46D94-26E8-4F5E-932F-8BE266FED1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2304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EDABC3-0BBA-81CB-EF88-BDEE5F3B7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50C5F8-826D-5A76-86CB-88C513F94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0CEBD6-51EA-E9E8-B787-B3AECCF29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223C-09F8-4A70-ADB2-61C4A73C2099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DABF8F-8B92-C1E1-4C92-5CB530522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BC0F02-56F5-FCF4-072D-6E697F9FC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46D94-26E8-4F5E-932F-8BE266FED1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467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BB2DA4-BCBF-BAE3-9437-1E5CD0494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78B10B-1396-3FD2-FF99-41BE25DD77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379908-57DE-6E50-0D2F-F0256DD0A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1C05FD-75ED-DA3F-BF2A-3E322F5B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223C-09F8-4A70-ADB2-61C4A73C2099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4A6C83-26A2-DEAF-9FE4-C037C36A1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92AF9E-3E6A-6961-A258-F92147E02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46D94-26E8-4F5E-932F-8BE266FED1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377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F9D7B0-F535-305F-FED8-175CD8947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5ECF12-DB3E-05CA-A7DB-6403C0588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0C7CF87-D5D0-AF6D-7CCC-8065BB9B20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3FFE6A-1D3F-5F96-2094-AACDD3C58F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886704E-90BC-C42C-8081-E363EC6F3E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F9434F-0FFB-4A26-BE9B-E9F5786C7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223C-09F8-4A70-ADB2-61C4A73C2099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E7ADBFB-1266-D0C5-876C-995392545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3BC82F4-A907-5495-A8E3-87BDE60A3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46D94-26E8-4F5E-932F-8BE266FED1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949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EA6D15-43A7-A12F-003E-30D9A01EB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ACEE5B3-C32A-64E2-F0F0-5D4EEFF29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223C-09F8-4A70-ADB2-61C4A73C2099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C63400-ABCF-510D-0E50-FFBBD0067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25A023-D0FD-0D01-EEBA-D4946A646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46D94-26E8-4F5E-932F-8BE266FED1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501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4CD852-9ED7-C3EF-E1B8-5D73DC352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223C-09F8-4A70-ADB2-61C4A73C2099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986A60-2F52-2996-CB6F-BA989CD87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618477-8EE4-9FB4-AAC7-2467036DC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46D94-26E8-4F5E-932F-8BE266FED1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643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CCEF91-C273-BBF1-2F33-1E9383492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95E6BD-9155-1094-B709-BEE5DED73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A9FE02-A7A3-4CA9-BBFD-BDBB007E8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F86AB0-5FFB-7697-0086-1D5B89B45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223C-09F8-4A70-ADB2-61C4A73C2099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F82184-B366-31C6-BEEE-A55407F7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2C9614-E3DC-8E63-ED0E-F1329ABF3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46D94-26E8-4F5E-932F-8BE266FED1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584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BDDA2F-DAA3-A4AD-2938-DC9381CF9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FD540A2-BB1B-5BFC-C690-34A4F4B340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B5A5C6-D811-D71F-780B-91D87B7E6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5BB95A-B52B-CA26-C720-DCED99BDB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223C-09F8-4A70-ADB2-61C4A73C2099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B53F89-6DE6-7E53-88A5-74AE3475D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F185F8-E5DC-2379-B4D4-1E2B9F862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46D94-26E8-4F5E-932F-8BE266FED1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138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0A03A9-0C62-C7FC-7BBF-5DCA0094E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E383D2-DACE-B6A4-FAC6-C05878510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A00CB5-C250-7D94-AD71-76F64C5FBE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B77223C-09F8-4A70-ADB2-61C4A73C2099}" type="datetimeFigureOut">
              <a:rPr lang="ko-KR" altLang="en-US" smtClean="0"/>
              <a:pPr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BAF852-5986-2CD0-8006-3CADC28442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6AC651-3B45-9472-AEE8-3125E6702B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F646D94-26E8-4F5E-932F-8BE266FED1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845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8F86F4-ED91-4FFB-CB9C-A86DB15C36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11500" dirty="0"/>
              <a:t>웹</a:t>
            </a:r>
            <a:r>
              <a:rPr lang="en-US" altLang="ko-KR" sz="11500" dirty="0"/>
              <a:t>.</a:t>
            </a:r>
            <a:r>
              <a:rPr lang="ko-KR" altLang="en-US" sz="11500" dirty="0"/>
              <a:t>좀</a:t>
            </a:r>
            <a:r>
              <a:rPr lang="en-US" altLang="ko-KR" sz="11500" dirty="0"/>
              <a:t>.</a:t>
            </a:r>
            <a:r>
              <a:rPr lang="ko-KR" altLang="en-US" sz="11500" dirty="0"/>
              <a:t>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EEF725-9653-EA31-5B12-9550E25993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03264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웹 좀 비</a:t>
            </a:r>
            <a:r>
              <a:rPr lang="en-US" altLang="ko-KR" sz="3200" dirty="0"/>
              <a:t>(</a:t>
            </a:r>
            <a:r>
              <a:rPr lang="ko-KR" altLang="en-US" sz="3200" dirty="0"/>
              <a:t>ㄹ</a:t>
            </a:r>
            <a:r>
              <a:rPr lang="en-US" altLang="ko-KR" sz="3200" dirty="0"/>
              <a:t>) </a:t>
            </a:r>
            <a:r>
              <a:rPr lang="ko-KR" altLang="en-US" sz="3200" dirty="0" err="1"/>
              <a:t>드</a:t>
            </a:r>
            <a:r>
              <a:rPr lang="ko-KR" altLang="en-US" sz="3200" dirty="0"/>
              <a:t> </a:t>
            </a:r>
            <a:r>
              <a:rPr lang="ko-KR" altLang="en-US" sz="3200" dirty="0" err="1"/>
              <a:t>할게요</a:t>
            </a:r>
            <a:endParaRPr lang="en-US" altLang="ko-KR" sz="3200" dirty="0"/>
          </a:p>
          <a:p>
            <a:endParaRPr lang="en-US" altLang="ko-KR" sz="3200" dirty="0"/>
          </a:p>
          <a:p>
            <a:endParaRPr lang="en-US" altLang="ko-KR" dirty="0"/>
          </a:p>
          <a:p>
            <a:r>
              <a:rPr lang="ko-KR" altLang="en-US" sz="2000" dirty="0"/>
              <a:t>김형진 백종현 이은지 전현진 </a:t>
            </a:r>
            <a:r>
              <a:rPr lang="ko-KR" altLang="en-US" sz="2000" dirty="0" err="1"/>
              <a:t>한시습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779617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49739D-13B5-8759-C4E5-C560CF9BF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협업 </a:t>
            </a:r>
            <a:r>
              <a:rPr lang="en-US" altLang="ko-KR" dirty="0"/>
              <a:t>Git hub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D96835-9664-5D34-2F31-FB7992E6F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폴더명</a:t>
            </a:r>
            <a:r>
              <a:rPr lang="ko-KR" altLang="en-US" dirty="0"/>
              <a:t> 통일</a:t>
            </a:r>
          </a:p>
        </p:txBody>
      </p:sp>
    </p:spTree>
    <p:extLst>
      <p:ext uri="{BB962C8B-B14F-4D97-AF65-F5344CB8AC3E}">
        <p14:creationId xmlns:p14="http://schemas.microsoft.com/office/powerpoint/2010/main" val="3376491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E9AFAC-13FA-4330-4570-F31DF13CC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웹페이지 시연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D2D72E-404A-AA9A-D307-4AF0DF33F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2237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5DF63D-315B-2239-4142-95A36BB24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873451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68660B-B347-804C-E25A-DD96E19C5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9E9F83-45A0-80A5-95FD-9F53CE727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744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F22ED-9FDB-E3A4-8150-B74BB6B9F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와이어프레임 </a:t>
            </a:r>
            <a:r>
              <a:rPr lang="en-US" altLang="ko-KR" dirty="0"/>
              <a:t>– </a:t>
            </a:r>
            <a:r>
              <a:rPr lang="ko-KR" altLang="en-US" dirty="0"/>
              <a:t>메인 페이지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998E8AC-944F-3CC2-37DB-73D8332664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16" b="19703"/>
          <a:stretch/>
        </p:blipFill>
        <p:spPr bwMode="auto">
          <a:xfrm>
            <a:off x="838200" y="1893014"/>
            <a:ext cx="4944562" cy="4475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2E3F15B7-8F1F-4F65-B4C4-EA83677E2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93013"/>
            <a:ext cx="5721264" cy="4475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8399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2F4C5-558D-B42F-223F-1F8D987A1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699554-07C4-238E-B0EC-BBD9488C5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와이어프레임 </a:t>
            </a:r>
            <a:r>
              <a:rPr lang="en-US" altLang="ko-KR" dirty="0"/>
              <a:t>– </a:t>
            </a:r>
            <a:r>
              <a:rPr lang="ko-KR" altLang="en-US" dirty="0"/>
              <a:t>상세 페이지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F59505A-C3C8-AB77-B542-1F1ACAE56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271" y="1541123"/>
            <a:ext cx="6546309" cy="5094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7701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80905-C7ED-E996-DCEA-4C85819E3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역할분담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6E3429-0BC1-64C8-915A-46BB14944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메인페이지</a:t>
            </a:r>
            <a:r>
              <a:rPr lang="ko-KR" altLang="en-US" dirty="0"/>
              <a:t> 뼈대</a:t>
            </a:r>
            <a:r>
              <a:rPr lang="en-US" altLang="ko-KR" dirty="0"/>
              <a:t>(html) </a:t>
            </a:r>
            <a:r>
              <a:rPr lang="ko-KR" altLang="en-US" dirty="0"/>
              <a:t>제작 </a:t>
            </a:r>
            <a:r>
              <a:rPr lang="en-US" altLang="ko-KR" dirty="0"/>
              <a:t>- </a:t>
            </a:r>
            <a:r>
              <a:rPr lang="ko-KR" altLang="en-US" dirty="0" err="1"/>
              <a:t>백종현님</a:t>
            </a:r>
            <a:r>
              <a:rPr lang="en-US" altLang="ko-KR" dirty="0"/>
              <a:t>. </a:t>
            </a:r>
            <a:r>
              <a:rPr lang="en-US" altLang="ko-KR" dirty="0">
                <a:solidFill>
                  <a:srgbClr val="FF0000"/>
                </a:solidFill>
              </a:rPr>
              <a:t>[</a:t>
            </a:r>
            <a:r>
              <a:rPr lang="ko-KR" altLang="en-US" dirty="0">
                <a:solidFill>
                  <a:srgbClr val="FF0000"/>
                </a:solidFill>
              </a:rPr>
              <a:t>헬</a:t>
            </a:r>
            <a:r>
              <a:rPr lang="en-US" altLang="ko-KR" dirty="0" err="1">
                <a:solidFill>
                  <a:srgbClr val="FF0000"/>
                </a:solidFill>
              </a:rPr>
              <a:t>th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 err="1">
                <a:solidFill>
                  <a:srgbClr val="FF0000"/>
                </a:solidFill>
              </a:rPr>
              <a:t>운동좀비</a:t>
            </a:r>
            <a:r>
              <a:rPr lang="en-US" altLang="ko-KR" dirty="0">
                <a:solidFill>
                  <a:srgbClr val="FF0000"/>
                </a:solidFill>
              </a:rPr>
              <a:t>]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A6D909-278D-63F1-F3E4-46F684EB37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926" y="1109609"/>
            <a:ext cx="4196010" cy="671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705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B4BE0-DAA7-5F38-2FB1-B7E1BD934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53A21F-B995-AF2B-A686-562DAA099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역할분담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7F775C-7BD5-580E-38CF-B708BB960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메인페이지</a:t>
            </a:r>
            <a:r>
              <a:rPr lang="ko-KR" altLang="en-US" dirty="0"/>
              <a:t> 뼈대</a:t>
            </a:r>
            <a:r>
              <a:rPr lang="en-US" altLang="ko-KR" dirty="0"/>
              <a:t>(html) </a:t>
            </a:r>
            <a:r>
              <a:rPr lang="ko-KR" altLang="en-US" dirty="0"/>
              <a:t>제작 </a:t>
            </a:r>
            <a:r>
              <a:rPr lang="en-US" altLang="ko-KR" dirty="0"/>
              <a:t>- </a:t>
            </a:r>
            <a:r>
              <a:rPr lang="ko-KR" altLang="en-US" dirty="0" err="1"/>
              <a:t>백종현님</a:t>
            </a:r>
            <a:r>
              <a:rPr lang="en-US" altLang="ko-KR" dirty="0"/>
              <a:t>. [</a:t>
            </a:r>
            <a:r>
              <a:rPr lang="ko-KR" altLang="en-US" dirty="0"/>
              <a:t>헬</a:t>
            </a:r>
            <a:r>
              <a:rPr lang="en-US" altLang="ko-KR" dirty="0" err="1"/>
              <a:t>th</a:t>
            </a:r>
            <a:r>
              <a:rPr lang="en-US" altLang="ko-KR" dirty="0"/>
              <a:t> </a:t>
            </a:r>
            <a:r>
              <a:rPr lang="ko-KR" altLang="en-US" dirty="0" err="1"/>
              <a:t>운동좀비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방명록페이지 뼈대</a:t>
            </a:r>
            <a:r>
              <a:rPr lang="en-US" altLang="ko-KR" dirty="0"/>
              <a:t>(html)</a:t>
            </a:r>
            <a:r>
              <a:rPr lang="ko-KR" altLang="en-US" dirty="0"/>
              <a:t>제작 </a:t>
            </a:r>
            <a:r>
              <a:rPr lang="en-US" altLang="ko-KR" dirty="0"/>
              <a:t>- </a:t>
            </a:r>
            <a:r>
              <a:rPr lang="ko-KR" altLang="en-US" dirty="0"/>
              <a:t>이은지님</a:t>
            </a:r>
            <a:r>
              <a:rPr lang="en-US" altLang="ko-KR" dirty="0"/>
              <a:t>. </a:t>
            </a:r>
            <a:r>
              <a:rPr lang="en-US" altLang="ko-KR" dirty="0">
                <a:solidFill>
                  <a:srgbClr val="FF0000"/>
                </a:solidFill>
              </a:rPr>
              <a:t>[ </a:t>
            </a:r>
            <a:r>
              <a:rPr lang="ko-KR" altLang="en-US" dirty="0">
                <a:solidFill>
                  <a:srgbClr val="FF0000"/>
                </a:solidFill>
              </a:rPr>
              <a:t>콕 </a:t>
            </a:r>
            <a:r>
              <a:rPr lang="ko-KR" altLang="en-US" dirty="0" err="1">
                <a:solidFill>
                  <a:srgbClr val="FF0000"/>
                </a:solidFill>
              </a:rPr>
              <a:t>집콕좀비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]</a:t>
            </a:r>
          </a:p>
          <a:p>
            <a:pPr>
              <a:buFontTx/>
              <a:buChar char="-"/>
            </a:pPr>
            <a:r>
              <a:rPr lang="ko-KR" altLang="en-US" sz="1800" dirty="0"/>
              <a:t>방문자 </a:t>
            </a:r>
            <a:r>
              <a:rPr lang="ko-KR" altLang="en-US" sz="1800" dirty="0" err="1"/>
              <a:t>한줄평</a:t>
            </a:r>
            <a:r>
              <a:rPr lang="ko-KR" altLang="en-US" sz="1800" dirty="0"/>
              <a:t> 적기 </a:t>
            </a:r>
            <a:endParaRPr lang="en-US" altLang="ko-KR" sz="1800" dirty="0"/>
          </a:p>
          <a:p>
            <a:pPr>
              <a:buFontTx/>
              <a:buChar char="-"/>
            </a:pPr>
            <a:r>
              <a:rPr lang="ko-KR" altLang="en-US" sz="1800" dirty="0"/>
              <a:t>프로필 카드 상세 페이지에서 방명록 적용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A72FA37-F125-BD5B-41BF-A77FD0376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6873" y="681037"/>
            <a:ext cx="4105127" cy="656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691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96C5E-80D3-922A-B310-3E359A92F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EFE81B-82A1-ECD7-62DB-E73A40FAE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역할분담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78638F-FF68-BC99-EDCF-7D11FFFB1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메인페이지</a:t>
            </a:r>
            <a:r>
              <a:rPr lang="ko-KR" altLang="en-US" dirty="0"/>
              <a:t> 뼈대</a:t>
            </a:r>
            <a:r>
              <a:rPr lang="en-US" altLang="ko-KR" dirty="0"/>
              <a:t>(html) </a:t>
            </a:r>
            <a:r>
              <a:rPr lang="ko-KR" altLang="en-US" dirty="0"/>
              <a:t>제작 </a:t>
            </a:r>
            <a:r>
              <a:rPr lang="en-US" altLang="ko-KR" dirty="0"/>
              <a:t>- </a:t>
            </a:r>
            <a:r>
              <a:rPr lang="ko-KR" altLang="en-US" dirty="0" err="1"/>
              <a:t>백종현님</a:t>
            </a:r>
            <a:r>
              <a:rPr lang="en-US" altLang="ko-KR" dirty="0"/>
              <a:t>. [</a:t>
            </a:r>
            <a:r>
              <a:rPr lang="ko-KR" altLang="en-US" dirty="0"/>
              <a:t>헬</a:t>
            </a:r>
            <a:r>
              <a:rPr lang="en-US" altLang="ko-KR" dirty="0" err="1"/>
              <a:t>th</a:t>
            </a:r>
            <a:r>
              <a:rPr lang="en-US" altLang="ko-KR" dirty="0"/>
              <a:t> </a:t>
            </a:r>
            <a:r>
              <a:rPr lang="ko-KR" altLang="en-US" dirty="0" err="1"/>
              <a:t>운동좀비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방명록페이지 뼈대</a:t>
            </a:r>
            <a:r>
              <a:rPr lang="en-US" altLang="ko-KR" dirty="0"/>
              <a:t>(html)</a:t>
            </a:r>
            <a:r>
              <a:rPr lang="ko-KR" altLang="en-US" dirty="0"/>
              <a:t>제작 </a:t>
            </a:r>
            <a:r>
              <a:rPr lang="en-US" altLang="ko-KR" dirty="0"/>
              <a:t>- </a:t>
            </a:r>
            <a:r>
              <a:rPr lang="ko-KR" altLang="en-US" dirty="0"/>
              <a:t>이은지님</a:t>
            </a:r>
            <a:r>
              <a:rPr lang="en-US" altLang="ko-KR" dirty="0"/>
              <a:t>. [ </a:t>
            </a:r>
            <a:r>
              <a:rPr lang="ko-KR" altLang="en-US" dirty="0"/>
              <a:t>콕 </a:t>
            </a:r>
            <a:r>
              <a:rPr lang="ko-KR" altLang="en-US" dirty="0" err="1"/>
              <a:t>집콕좀비</a:t>
            </a:r>
            <a:r>
              <a:rPr lang="ko-KR" altLang="en-US" dirty="0"/>
              <a:t> </a:t>
            </a:r>
            <a:r>
              <a:rPr lang="en-US" altLang="ko-KR" dirty="0"/>
              <a:t>]</a:t>
            </a:r>
          </a:p>
          <a:p>
            <a:r>
              <a:rPr lang="ko-KR" altLang="en-US" dirty="0" err="1"/>
              <a:t>메인페이지</a:t>
            </a:r>
            <a:r>
              <a:rPr lang="ko-KR" altLang="en-US" dirty="0"/>
              <a:t> </a:t>
            </a:r>
            <a:r>
              <a:rPr lang="en-US" altLang="ko-KR" dirty="0"/>
              <a:t>CSS - </a:t>
            </a:r>
            <a:r>
              <a:rPr lang="ko-KR" altLang="en-US" dirty="0" err="1"/>
              <a:t>한시습님</a:t>
            </a:r>
            <a:r>
              <a:rPr lang="en-US" altLang="ko-KR" dirty="0"/>
              <a:t>.</a:t>
            </a:r>
            <a:r>
              <a:rPr lang="en-US" altLang="ko-KR" dirty="0">
                <a:solidFill>
                  <a:srgbClr val="FF0000"/>
                </a:solidFill>
              </a:rPr>
              <a:t> [</a:t>
            </a:r>
            <a:r>
              <a:rPr lang="ko-KR" altLang="en-US" dirty="0">
                <a:solidFill>
                  <a:srgbClr val="FF0000"/>
                </a:solidFill>
              </a:rPr>
              <a:t>커피 좀비</a:t>
            </a:r>
            <a:r>
              <a:rPr lang="en-US" altLang="ko-KR" dirty="0">
                <a:solidFill>
                  <a:srgbClr val="FF0000"/>
                </a:solidFill>
              </a:rPr>
              <a:t>]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E0230F-3F9E-3841-D5BA-CCE4721E5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692" y="291799"/>
            <a:ext cx="4637293" cy="7418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889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91602-5896-1373-90BD-5E9EF7171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D53A22-B1BB-AEDE-C8D8-46D0CA70B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역할분담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8DF66C-201F-183F-0894-E6918F1F5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메인페이지</a:t>
            </a:r>
            <a:r>
              <a:rPr lang="ko-KR" altLang="en-US" dirty="0"/>
              <a:t> 뼈대</a:t>
            </a:r>
            <a:r>
              <a:rPr lang="en-US" altLang="ko-KR" dirty="0"/>
              <a:t>(html) </a:t>
            </a:r>
            <a:r>
              <a:rPr lang="ko-KR" altLang="en-US" dirty="0"/>
              <a:t>제작 </a:t>
            </a:r>
            <a:r>
              <a:rPr lang="en-US" altLang="ko-KR" dirty="0"/>
              <a:t>- </a:t>
            </a:r>
            <a:r>
              <a:rPr lang="ko-KR" altLang="en-US" dirty="0" err="1"/>
              <a:t>백종현님</a:t>
            </a:r>
            <a:r>
              <a:rPr lang="en-US" altLang="ko-KR" dirty="0"/>
              <a:t>. [</a:t>
            </a:r>
            <a:r>
              <a:rPr lang="ko-KR" altLang="en-US" dirty="0"/>
              <a:t>헬</a:t>
            </a:r>
            <a:r>
              <a:rPr lang="en-US" altLang="ko-KR" dirty="0" err="1"/>
              <a:t>th</a:t>
            </a:r>
            <a:r>
              <a:rPr lang="en-US" altLang="ko-KR" dirty="0"/>
              <a:t> </a:t>
            </a:r>
            <a:r>
              <a:rPr lang="ko-KR" altLang="en-US" dirty="0" err="1"/>
              <a:t>운동좀비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방명록페이지 뼈대</a:t>
            </a:r>
            <a:r>
              <a:rPr lang="en-US" altLang="ko-KR" dirty="0"/>
              <a:t>(html)</a:t>
            </a:r>
            <a:r>
              <a:rPr lang="ko-KR" altLang="en-US" dirty="0"/>
              <a:t>제작 </a:t>
            </a:r>
            <a:r>
              <a:rPr lang="en-US" altLang="ko-KR" dirty="0"/>
              <a:t>- </a:t>
            </a:r>
            <a:r>
              <a:rPr lang="ko-KR" altLang="en-US" dirty="0"/>
              <a:t>이은지님</a:t>
            </a:r>
            <a:r>
              <a:rPr lang="en-US" altLang="ko-KR" dirty="0"/>
              <a:t>. [ </a:t>
            </a:r>
            <a:r>
              <a:rPr lang="ko-KR" altLang="en-US" dirty="0"/>
              <a:t>콕 </a:t>
            </a:r>
            <a:r>
              <a:rPr lang="ko-KR" altLang="en-US" dirty="0" err="1"/>
              <a:t>집콕좀비</a:t>
            </a:r>
            <a:r>
              <a:rPr lang="ko-KR" altLang="en-US" dirty="0"/>
              <a:t> </a:t>
            </a:r>
            <a:r>
              <a:rPr lang="en-US" altLang="ko-KR" dirty="0"/>
              <a:t>]</a:t>
            </a:r>
          </a:p>
          <a:p>
            <a:r>
              <a:rPr lang="ko-KR" altLang="en-US" dirty="0" err="1"/>
              <a:t>메인페이지</a:t>
            </a:r>
            <a:r>
              <a:rPr lang="ko-KR" altLang="en-US" dirty="0"/>
              <a:t> </a:t>
            </a:r>
            <a:r>
              <a:rPr lang="en-US" altLang="ko-KR" dirty="0"/>
              <a:t>CSS - </a:t>
            </a:r>
            <a:r>
              <a:rPr lang="ko-KR" altLang="en-US" dirty="0" err="1"/>
              <a:t>한시습님</a:t>
            </a:r>
            <a:r>
              <a:rPr lang="en-US" altLang="ko-KR" dirty="0"/>
              <a:t>. [</a:t>
            </a:r>
            <a:r>
              <a:rPr lang="ko-KR" altLang="en-US" dirty="0"/>
              <a:t>커피 좀비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방명록페이지 </a:t>
            </a:r>
            <a:r>
              <a:rPr lang="en-US" altLang="ko-KR" dirty="0"/>
              <a:t>CSS - </a:t>
            </a:r>
            <a:r>
              <a:rPr lang="ko-KR" altLang="en-US" dirty="0" err="1"/>
              <a:t>전현진님</a:t>
            </a:r>
            <a:r>
              <a:rPr lang="en-US" altLang="ko-KR" dirty="0"/>
              <a:t>. </a:t>
            </a:r>
            <a:r>
              <a:rPr lang="en-US" altLang="ko-KR" dirty="0">
                <a:solidFill>
                  <a:srgbClr val="FF0000"/>
                </a:solidFill>
              </a:rPr>
              <a:t>[</a:t>
            </a:r>
            <a:r>
              <a:rPr lang="ko-KR" altLang="en-US" dirty="0">
                <a:solidFill>
                  <a:srgbClr val="FF0000"/>
                </a:solidFill>
              </a:rPr>
              <a:t>먹보 좀비</a:t>
            </a:r>
            <a:r>
              <a:rPr lang="en-US" altLang="ko-KR" dirty="0">
                <a:solidFill>
                  <a:srgbClr val="FF0000"/>
                </a:solidFill>
              </a:rPr>
              <a:t>]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794ED7F-64FA-AEFF-0B8C-CAA074E53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630" y="-92468"/>
            <a:ext cx="42871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504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361B3-A3C3-442D-BEA3-B5CA4A7FF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E1E90-3F58-5401-0473-10D632ADC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역할분담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640674-CD35-C768-1461-986A3029A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메인페이지</a:t>
            </a:r>
            <a:r>
              <a:rPr lang="ko-KR" altLang="en-US" dirty="0"/>
              <a:t> 뼈대</a:t>
            </a:r>
            <a:r>
              <a:rPr lang="en-US" altLang="ko-KR" dirty="0"/>
              <a:t>(html) </a:t>
            </a:r>
            <a:r>
              <a:rPr lang="ko-KR" altLang="en-US" dirty="0"/>
              <a:t>제작 </a:t>
            </a:r>
            <a:r>
              <a:rPr lang="en-US" altLang="ko-KR" dirty="0"/>
              <a:t>- </a:t>
            </a:r>
            <a:r>
              <a:rPr lang="ko-KR" altLang="en-US" dirty="0" err="1"/>
              <a:t>백종현님</a:t>
            </a:r>
            <a:r>
              <a:rPr lang="en-US" altLang="ko-KR" dirty="0"/>
              <a:t>. [</a:t>
            </a:r>
            <a:r>
              <a:rPr lang="ko-KR" altLang="en-US" dirty="0"/>
              <a:t>헬</a:t>
            </a:r>
            <a:r>
              <a:rPr lang="en-US" altLang="ko-KR" dirty="0" err="1"/>
              <a:t>th</a:t>
            </a:r>
            <a:r>
              <a:rPr lang="en-US" altLang="ko-KR" dirty="0"/>
              <a:t> </a:t>
            </a:r>
            <a:r>
              <a:rPr lang="ko-KR" altLang="en-US" dirty="0" err="1"/>
              <a:t>운동좀비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방명록페이지 뼈대</a:t>
            </a:r>
            <a:r>
              <a:rPr lang="en-US" altLang="ko-KR" dirty="0"/>
              <a:t>(html)</a:t>
            </a:r>
            <a:r>
              <a:rPr lang="ko-KR" altLang="en-US" dirty="0"/>
              <a:t>제작 </a:t>
            </a:r>
            <a:r>
              <a:rPr lang="en-US" altLang="ko-KR" dirty="0"/>
              <a:t>- </a:t>
            </a:r>
            <a:r>
              <a:rPr lang="ko-KR" altLang="en-US" dirty="0"/>
              <a:t>이은지님</a:t>
            </a:r>
            <a:r>
              <a:rPr lang="en-US" altLang="ko-KR" dirty="0"/>
              <a:t>. [ </a:t>
            </a:r>
            <a:r>
              <a:rPr lang="ko-KR" altLang="en-US" dirty="0"/>
              <a:t>콕 </a:t>
            </a:r>
            <a:r>
              <a:rPr lang="ko-KR" altLang="en-US" dirty="0" err="1"/>
              <a:t>집콕좀비</a:t>
            </a:r>
            <a:r>
              <a:rPr lang="ko-KR" altLang="en-US" dirty="0"/>
              <a:t> </a:t>
            </a:r>
            <a:r>
              <a:rPr lang="en-US" altLang="ko-KR" dirty="0"/>
              <a:t>]</a:t>
            </a:r>
          </a:p>
          <a:p>
            <a:r>
              <a:rPr lang="ko-KR" altLang="en-US" dirty="0" err="1"/>
              <a:t>메인페이지</a:t>
            </a:r>
            <a:r>
              <a:rPr lang="ko-KR" altLang="en-US" dirty="0"/>
              <a:t> </a:t>
            </a:r>
            <a:r>
              <a:rPr lang="en-US" altLang="ko-KR" dirty="0"/>
              <a:t>CSS - </a:t>
            </a:r>
            <a:r>
              <a:rPr lang="ko-KR" altLang="en-US" dirty="0" err="1"/>
              <a:t>한시습님</a:t>
            </a:r>
            <a:r>
              <a:rPr lang="en-US" altLang="ko-KR" dirty="0"/>
              <a:t>. [</a:t>
            </a:r>
            <a:r>
              <a:rPr lang="ko-KR" altLang="en-US" dirty="0"/>
              <a:t>커피 좀비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방명록페이지 </a:t>
            </a:r>
            <a:r>
              <a:rPr lang="en-US" altLang="ko-KR" dirty="0"/>
              <a:t>CSS - </a:t>
            </a:r>
            <a:r>
              <a:rPr lang="ko-KR" altLang="en-US" dirty="0" err="1"/>
              <a:t>전현진님</a:t>
            </a:r>
            <a:r>
              <a:rPr lang="en-US" altLang="ko-KR" dirty="0"/>
              <a:t>. [</a:t>
            </a:r>
            <a:r>
              <a:rPr lang="ko-KR" altLang="en-US" dirty="0"/>
              <a:t>먹보 좀비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버튼 상호작용</a:t>
            </a:r>
            <a:r>
              <a:rPr lang="en-US" altLang="ko-KR" dirty="0"/>
              <a:t>(</a:t>
            </a:r>
            <a:r>
              <a:rPr lang="ko-KR" altLang="en-US" dirty="0"/>
              <a:t>스크립트</a:t>
            </a:r>
            <a:r>
              <a:rPr lang="en-US" altLang="ko-KR" dirty="0"/>
              <a:t>) </a:t>
            </a:r>
            <a:r>
              <a:rPr lang="ko-KR" altLang="en-US" dirty="0"/>
              <a:t>구성 </a:t>
            </a:r>
            <a:r>
              <a:rPr lang="en-US" altLang="ko-KR" dirty="0"/>
              <a:t>-</a:t>
            </a:r>
            <a:r>
              <a:rPr lang="ko-KR" altLang="en-US" dirty="0" err="1"/>
              <a:t>김형진님</a:t>
            </a:r>
            <a:r>
              <a:rPr lang="en-US" altLang="ko-KR" dirty="0"/>
              <a:t>. </a:t>
            </a:r>
            <a:r>
              <a:rPr lang="en-US" altLang="ko-KR" dirty="0">
                <a:solidFill>
                  <a:srgbClr val="FF0000"/>
                </a:solidFill>
              </a:rPr>
              <a:t>[</a:t>
            </a:r>
            <a:r>
              <a:rPr lang="ko-KR" altLang="en-US" dirty="0" err="1">
                <a:solidFill>
                  <a:srgbClr val="FF0000"/>
                </a:solidFill>
              </a:rPr>
              <a:t>호비</a:t>
            </a:r>
            <a:r>
              <a:rPr lang="ko-KR" altLang="en-US" dirty="0">
                <a:solidFill>
                  <a:srgbClr val="FF0000"/>
                </a:solidFill>
              </a:rPr>
              <a:t> 좀비</a:t>
            </a:r>
            <a:r>
              <a:rPr lang="en-US" altLang="ko-KR" dirty="0">
                <a:solidFill>
                  <a:srgbClr val="FF0000"/>
                </a:solidFill>
              </a:rPr>
              <a:t>]</a:t>
            </a:r>
          </a:p>
          <a:p>
            <a:pPr marL="0" indent="0">
              <a:buNone/>
            </a:pPr>
            <a:r>
              <a:rPr lang="en-US" altLang="ko-KR" sz="2000" dirty="0"/>
              <a:t>- SQL</a:t>
            </a:r>
            <a:r>
              <a:rPr lang="ko-KR" altLang="en-US" sz="2000" dirty="0"/>
              <a:t>은 </a:t>
            </a:r>
            <a:r>
              <a:rPr lang="ko-KR" altLang="en-US" sz="2000" dirty="0" err="1"/>
              <a:t>파이어베이스</a:t>
            </a:r>
            <a:r>
              <a:rPr lang="ko-KR" altLang="en-US" sz="2000" dirty="0"/>
              <a:t> 연결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DD7731-4653-93E2-6904-A06B1E791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4967" y="154113"/>
            <a:ext cx="42870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317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페이북 ExtraBold"/>
        <a:ea typeface="페이북 OTF Bold"/>
        <a:cs typeface=""/>
      </a:majorFont>
      <a:minorFont>
        <a:latin typeface="페이북 Medium"/>
        <a:ea typeface="페이북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234</Words>
  <Application>Microsoft Office PowerPoint</Application>
  <PresentationFormat>와이드스크린</PresentationFormat>
  <Paragraphs>35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Arial</vt:lpstr>
      <vt:lpstr>페이북 ExtraBold</vt:lpstr>
      <vt:lpstr>페이북 Medium</vt:lpstr>
      <vt:lpstr>Office 테마</vt:lpstr>
      <vt:lpstr>웹.좀.비</vt:lpstr>
      <vt:lpstr>목차</vt:lpstr>
      <vt:lpstr>와이어프레임 – 메인 페이지</vt:lpstr>
      <vt:lpstr>와이어프레임 – 상세 페이지</vt:lpstr>
      <vt:lpstr>역할분담</vt:lpstr>
      <vt:lpstr>역할분담</vt:lpstr>
      <vt:lpstr>역할분담</vt:lpstr>
      <vt:lpstr>역할분담</vt:lpstr>
      <vt:lpstr>역할분담</vt:lpstr>
      <vt:lpstr>협업 Git hub </vt:lpstr>
      <vt:lpstr>웹페이지 시연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SYSOUP HAN</dc:creator>
  <cp:lastModifiedBy>SYSOUP HAN</cp:lastModifiedBy>
  <cp:revision>2</cp:revision>
  <dcterms:created xsi:type="dcterms:W3CDTF">2025-02-19T06:33:31Z</dcterms:created>
  <dcterms:modified xsi:type="dcterms:W3CDTF">2025-02-19T06:48:46Z</dcterms:modified>
</cp:coreProperties>
</file>

<file path=docProps/thumbnail.jpeg>
</file>